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CB0854-7759-4179-9641-D973E72289F1}" type="datetimeFigureOut">
              <a:rPr lang="en-AU" smtClean="0"/>
              <a:t>26/03/2015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DAFAA9-9EAC-4D46-81A2-3AE2C5A290FC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Does </a:t>
            </a:r>
            <a:r>
              <a:rPr lang="en-A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A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atter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how to reduce your content footprint to save costs</a:t>
            </a:r>
            <a:endParaRPr lang="en-A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 smtClean="0"/>
              <a:t>Andy Lavender</a:t>
            </a:r>
            <a:endParaRPr lang="en-AU" b="1" dirty="0"/>
          </a:p>
          <a:p>
            <a:r>
              <a:rPr lang="en-AU" dirty="0" smtClean="0"/>
              <a:t>AIIM Oil &amp; Gas SIG Leader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84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</a:t>
            </a: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ontinue </a:t>
            </a: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conversation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839" y="2182482"/>
            <a:ext cx="5640322" cy="39436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chat, conversation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14936"/>
            <a:ext cx="2438400" cy="2438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6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02901" y="2858624"/>
            <a:ext cx="3938198" cy="3450696"/>
          </a:xfrm>
        </p:spPr>
        <p:txBody>
          <a:bodyPr/>
          <a:lstStyle/>
          <a:p>
            <a:r>
              <a:rPr lang="en-AU" dirty="0" smtClean="0"/>
              <a:t>Introduction</a:t>
            </a:r>
          </a:p>
          <a:p>
            <a:r>
              <a:rPr lang="en-AU" dirty="0" smtClean="0"/>
              <a:t>Meeting Etiquette</a:t>
            </a:r>
          </a:p>
          <a:p>
            <a:r>
              <a:rPr lang="en-AU" dirty="0" smtClean="0"/>
              <a:t>Content Footprint</a:t>
            </a:r>
          </a:p>
          <a:p>
            <a:pPr lvl="1"/>
            <a:r>
              <a:rPr lang="en-AU" dirty="0" smtClean="0"/>
              <a:t>How big is the footprint?</a:t>
            </a:r>
          </a:p>
          <a:p>
            <a:pPr lvl="1"/>
            <a:r>
              <a:rPr lang="en-AU" dirty="0" smtClean="0"/>
              <a:t>What can we do about it?</a:t>
            </a:r>
          </a:p>
          <a:p>
            <a:pPr lvl="1"/>
            <a:r>
              <a:rPr lang="en-AU" dirty="0" smtClean="0"/>
              <a:t>What are the benefits?</a:t>
            </a:r>
          </a:p>
          <a:p>
            <a:pPr lvl="1"/>
            <a:r>
              <a:rPr lang="en-AU" dirty="0" smtClean="0"/>
              <a:t>What are the risks?</a:t>
            </a:r>
          </a:p>
          <a:p>
            <a:r>
              <a:rPr lang="en-AU" dirty="0" smtClean="0"/>
              <a:t>Questions to consider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we here?</a:t>
            </a:r>
            <a:endParaRPr lang="en-AU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5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am I?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19" y="1628800"/>
            <a:ext cx="6829163" cy="475252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6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3284984"/>
            <a:ext cx="6696743" cy="2160240"/>
          </a:xfrm>
        </p:spPr>
        <p:txBody>
          <a:bodyPr wrap="square">
            <a:noAutofit/>
          </a:bodyPr>
          <a:lstStyle/>
          <a:p>
            <a:r>
              <a:rPr lang="en-AU" dirty="0" smtClean="0"/>
              <a:t>Please select mute to remove any background noise</a:t>
            </a:r>
          </a:p>
          <a:p>
            <a:r>
              <a:rPr lang="en-AU" dirty="0" smtClean="0"/>
              <a:t>If you have any questions please raise your virtual hand</a:t>
            </a:r>
          </a:p>
          <a:p>
            <a:r>
              <a:rPr lang="en-AU" dirty="0" smtClean="0"/>
              <a:t>Feel free to participate in any online polls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Conference Call Success</a:t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Etiquette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s://www.visagree.com/images/mic_mu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216" y="3212976"/>
            <a:ext cx="1511232" cy="220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42600"/>
            <a:ext cx="6552728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i="1" dirty="0" smtClean="0"/>
              <a:t>Exponential data growth is the primary IT challenge facing oil, gas and energy enterprises today. </a:t>
            </a:r>
          </a:p>
          <a:p>
            <a:pPr marL="0" indent="0">
              <a:buNone/>
            </a:pPr>
            <a:r>
              <a:rPr lang="en-AU" sz="2000" i="1" dirty="0" smtClean="0"/>
              <a:t>A relatively, manageable 50 terabytes (TB) today, growing at a modest rate of 30%, becomes nearly 110 TB in three years. </a:t>
            </a:r>
          </a:p>
          <a:p>
            <a:pPr marL="0" indent="0">
              <a:buNone/>
            </a:pPr>
            <a:r>
              <a:rPr lang="en-AU" sz="2000" i="1" dirty="0" smtClean="0"/>
              <a:t>Seven short years later, it’s almost 700 TB.</a:t>
            </a:r>
          </a:p>
          <a:p>
            <a:pPr marL="0" indent="0">
              <a:buNone/>
            </a:pPr>
            <a:r>
              <a:rPr lang="en-AU" sz="2000" b="1" i="1" dirty="0" smtClean="0"/>
              <a:t>That’s a 1,378% increase </a:t>
            </a:r>
            <a:r>
              <a:rPr lang="en-AU" sz="2000" i="1" dirty="0" smtClean="0"/>
              <a:t>and an enormous amount of data to manage.</a:t>
            </a:r>
            <a:endParaRPr lang="en-AU" sz="2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big is the footprint?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5877272"/>
            <a:ext cx="8568952" cy="64807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Shahbaz, Ali. (2013) </a:t>
            </a:r>
            <a:r>
              <a:rPr lang="en-A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considerations for managing unstructured data</a:t>
            </a:r>
            <a:r>
              <a:rPr lang="en-A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Retrieved from http:///www.pipelineandgasjournal.com </a:t>
            </a:r>
            <a:endParaRPr lang="en-A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analytics, chart, keynote, two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448" y="3140968"/>
            <a:ext cx="1820032" cy="182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996952"/>
            <a:ext cx="6192687" cy="276975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Classify files and archive or dispose per records retention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Implement quotas (file size restrictions)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Compress your data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Implement file type restrictions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Configure maximum version settings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</a:t>
            </a: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bout </a:t>
            </a: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t?</a:t>
            </a:r>
            <a:b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Reduction Strategies</a:t>
            </a:r>
            <a:endParaRPr lang="en-A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archive, compress, zip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56992"/>
            <a:ext cx="1929342" cy="192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1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072448" y="3356992"/>
            <a:ext cx="1820032" cy="1820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3140968"/>
            <a:ext cx="6508245" cy="2298568"/>
          </a:xfrm>
        </p:spPr>
        <p:txBody>
          <a:bodyPr/>
          <a:lstStyle/>
          <a:p>
            <a:r>
              <a:rPr lang="en-AU" dirty="0" smtClean="0"/>
              <a:t>Controlled content growth and storage costs</a:t>
            </a:r>
          </a:p>
          <a:p>
            <a:r>
              <a:rPr lang="en-AU" dirty="0" smtClean="0"/>
              <a:t>Reduced legal exposure and e-discovery costs</a:t>
            </a:r>
          </a:p>
          <a:p>
            <a:r>
              <a:rPr lang="en-AU" dirty="0" smtClean="0"/>
              <a:t>Improved findability </a:t>
            </a:r>
          </a:p>
          <a:p>
            <a:r>
              <a:rPr lang="en-AU" dirty="0" smtClean="0"/>
              <a:t>Decreased migration effort for system upgrades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benefits?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 descr="http://shop.ee.co.uk/content/dam/everything-everywhere/images/icons/PNGs/1%20by%201%20icons/Tick_16.9-1600x900.png.eeimg.640.360.medium.png/1395676872855.png"/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0" t="23461" r="29319" b="25596"/>
          <a:stretch/>
        </p:blipFill>
        <p:spPr bwMode="auto">
          <a:xfrm>
            <a:off x="7459954" y="3861048"/>
            <a:ext cx="1045019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3434688"/>
            <a:ext cx="6820927" cy="1794512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Breaking retention cycles, legal holds, preservation orders</a:t>
            </a:r>
          </a:p>
          <a:p>
            <a:r>
              <a:rPr lang="en-AU" dirty="0" smtClean="0"/>
              <a:t>Restricting collaborative practices</a:t>
            </a:r>
          </a:p>
          <a:p>
            <a:r>
              <a:rPr lang="en-AU" dirty="0" smtClean="0"/>
              <a:t>Confusing information users</a:t>
            </a:r>
          </a:p>
          <a:p>
            <a:r>
              <a:rPr lang="en-AU" dirty="0" smtClean="0"/>
              <a:t>Business participation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the risks?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clker.com/cliparts/H/Z/0/R/f/S/warning-ico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71" y="3549013"/>
            <a:ext cx="1754377" cy="160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Is reducing the content footprint a critical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activity </a:t>
            </a:r>
            <a:r>
              <a:rPr lang="en-AU" dirty="0"/>
              <a:t>for your business?</a:t>
            </a:r>
          </a:p>
          <a:p>
            <a:r>
              <a:rPr lang="en-AU" dirty="0"/>
              <a:t>Do you have an idea about how much the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footprint </a:t>
            </a:r>
            <a:r>
              <a:rPr lang="en-AU" dirty="0"/>
              <a:t>is costing you</a:t>
            </a:r>
            <a:r>
              <a:rPr lang="en-AU" dirty="0" smtClean="0"/>
              <a:t>?</a:t>
            </a:r>
            <a:endParaRPr lang="en-AU" dirty="0"/>
          </a:p>
          <a:p>
            <a:r>
              <a:rPr lang="en-AU" dirty="0"/>
              <a:t>Are there any other reduction initiative's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you </a:t>
            </a:r>
            <a:r>
              <a:rPr lang="en-AU" dirty="0"/>
              <a:t>would like to share</a:t>
            </a:r>
            <a:r>
              <a:rPr lang="en-AU" dirty="0" smtClean="0"/>
              <a:t>?</a:t>
            </a:r>
          </a:p>
          <a:p>
            <a:r>
              <a:rPr lang="en-AU" dirty="0" smtClean="0"/>
              <a:t>Which unstructured information repository has the biggest challenges around storage?</a:t>
            </a:r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to consider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072448" y="3356992"/>
            <a:ext cx="1820032" cy="1820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7553501" y="3374456"/>
            <a:ext cx="85792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?</a:t>
            </a:r>
            <a:endParaRPr lang="en-AU" sz="11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440</TotalTime>
  <Words>307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Size Does Matter  Learn how to reduce your content footprint to save costs</vt:lpstr>
      <vt:lpstr>Agenda Why are we here?</vt:lpstr>
      <vt:lpstr>Introduction Who am I?</vt:lpstr>
      <vt:lpstr>Web Conference Call Success Meeting Etiquette</vt:lpstr>
      <vt:lpstr>How big is the footprint?</vt:lpstr>
      <vt:lpstr>What can we do about it? Reduction Strategies</vt:lpstr>
      <vt:lpstr>What are the benefits?</vt:lpstr>
      <vt:lpstr>What are the risks?</vt:lpstr>
      <vt:lpstr>Questions to consider</vt:lpstr>
      <vt:lpstr>Let’s continue the conversation</vt:lpstr>
    </vt:vector>
  </TitlesOfParts>
  <Company>Chevron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 does matter learn how to reduce your content footprint to save costs</dc:title>
  <dc:creator>Andy Lavender</dc:creator>
  <cp:lastModifiedBy>Andy Lavender</cp:lastModifiedBy>
  <cp:revision>31</cp:revision>
  <dcterms:created xsi:type="dcterms:W3CDTF">2015-03-25T23:32:57Z</dcterms:created>
  <dcterms:modified xsi:type="dcterms:W3CDTF">2015-03-26T12:53:39Z</dcterms:modified>
</cp:coreProperties>
</file>